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4" r:id="rId3"/>
    <p:sldId id="285" r:id="rId4"/>
    <p:sldId id="290" r:id="rId5"/>
    <p:sldId id="286" r:id="rId6"/>
    <p:sldId id="292" r:id="rId7"/>
    <p:sldId id="289" r:id="rId8"/>
    <p:sldId id="291" r:id="rId9"/>
    <p:sldId id="258" r:id="rId10"/>
    <p:sldId id="273" r:id="rId11"/>
    <p:sldId id="287" r:id="rId12"/>
    <p:sldId id="272" r:id="rId13"/>
    <p:sldId id="293" r:id="rId14"/>
    <p:sldId id="261" r:id="rId15"/>
    <p:sldId id="274" r:id="rId16"/>
    <p:sldId id="275" r:id="rId17"/>
    <p:sldId id="276" r:id="rId18"/>
    <p:sldId id="283" r:id="rId19"/>
    <p:sldId id="288" r:id="rId20"/>
    <p:sldId id="264" r:id="rId21"/>
  </p:sldIdLst>
  <p:sldSz cx="19218275" cy="9769475"/>
  <p:notesSz cx="19218275" cy="9769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80" y="28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4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a Payne" userId="91a82e37157b1f63" providerId="LiveId" clId="{A773B9C0-B130-4775-B116-546EC7698EDC}"/>
    <pc:docChg chg="delSld">
      <pc:chgData name="Martina Payne" userId="91a82e37157b1f63" providerId="LiveId" clId="{A773B9C0-B130-4775-B116-546EC7698EDC}" dt="2025-09-24T16:33:48.171" v="0" actId="2696"/>
      <pc:docMkLst>
        <pc:docMk/>
      </pc:docMkLst>
      <pc:sldChg chg="del">
        <pc:chgData name="Martina Payne" userId="91a82e37157b1f63" providerId="LiveId" clId="{A773B9C0-B130-4775-B116-546EC7698EDC}" dt="2025-09-24T16:33:48.171" v="0" actId="2696"/>
        <pc:sldMkLst>
          <pc:docMk/>
          <pc:sldMk cId="3153404127" sldId="27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1057656"/>
            <a:ext cx="10058400" cy="5658612"/>
          </a:xfrm>
          <a:custGeom>
            <a:avLst/>
            <a:gdLst/>
            <a:ahLst/>
            <a:cxnLst/>
            <a:rect l="l" t="t" r="r" b="b"/>
            <a:pathLst>
              <a:path w="10058400" h="5658612">
                <a:moveTo>
                  <a:pt x="0" y="1"/>
                </a:moveTo>
                <a:lnTo>
                  <a:pt x="10058400" y="1"/>
                </a:lnTo>
                <a:lnTo>
                  <a:pt x="10058400" y="5658612"/>
                </a:lnTo>
                <a:lnTo>
                  <a:pt x="0" y="56586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68808" y="1435608"/>
            <a:ext cx="3055620" cy="77724"/>
          </a:xfrm>
          <a:custGeom>
            <a:avLst/>
            <a:gdLst/>
            <a:ahLst/>
            <a:cxnLst/>
            <a:rect l="l" t="t" r="r" b="b"/>
            <a:pathLst>
              <a:path w="3055620" h="77724">
                <a:moveTo>
                  <a:pt x="0" y="0"/>
                </a:moveTo>
                <a:lnTo>
                  <a:pt x="3055620" y="0"/>
                </a:lnTo>
                <a:lnTo>
                  <a:pt x="3055620" y="77724"/>
                </a:lnTo>
                <a:lnTo>
                  <a:pt x="0" y="77724"/>
                </a:lnTo>
                <a:close/>
              </a:path>
            </a:pathLst>
          </a:custGeom>
          <a:solidFill>
            <a:srgbClr val="46535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635496" y="1432560"/>
            <a:ext cx="3055620" cy="80772"/>
          </a:xfrm>
          <a:custGeom>
            <a:avLst/>
            <a:gdLst/>
            <a:ahLst/>
            <a:cxnLst/>
            <a:rect l="l" t="t" r="r" b="b"/>
            <a:pathLst>
              <a:path w="3055620" h="80772">
                <a:moveTo>
                  <a:pt x="0" y="0"/>
                </a:moveTo>
                <a:lnTo>
                  <a:pt x="3055620" y="0"/>
                </a:lnTo>
                <a:lnTo>
                  <a:pt x="3055620" y="80772"/>
                </a:lnTo>
                <a:lnTo>
                  <a:pt x="0" y="80772"/>
                </a:lnTo>
                <a:close/>
              </a:path>
            </a:pathLst>
          </a:custGeom>
          <a:solidFill>
            <a:srgbClr val="969FA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00627" y="1435608"/>
            <a:ext cx="3054097" cy="74676"/>
          </a:xfrm>
          <a:custGeom>
            <a:avLst/>
            <a:gdLst/>
            <a:ahLst/>
            <a:cxnLst/>
            <a:rect l="l" t="t" r="r" b="b"/>
            <a:pathLst>
              <a:path w="3054097" h="74676">
                <a:moveTo>
                  <a:pt x="1" y="0"/>
                </a:moveTo>
                <a:lnTo>
                  <a:pt x="3054097" y="0"/>
                </a:lnTo>
                <a:lnTo>
                  <a:pt x="3054097" y="74676"/>
                </a:lnTo>
                <a:lnTo>
                  <a:pt x="1" y="74676"/>
                </a:lnTo>
                <a:close/>
              </a:path>
            </a:pathLst>
          </a:custGeom>
          <a:solidFill>
            <a:srgbClr val="71B9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8808" y="3604259"/>
            <a:ext cx="9322308" cy="2753869"/>
          </a:xfrm>
          <a:custGeom>
            <a:avLst/>
            <a:gdLst/>
            <a:ahLst/>
            <a:cxnLst/>
            <a:rect l="l" t="t" r="r" b="b"/>
            <a:pathLst>
              <a:path w="9322308" h="2753869">
                <a:moveTo>
                  <a:pt x="0" y="1"/>
                </a:moveTo>
                <a:lnTo>
                  <a:pt x="9322308" y="1"/>
                </a:lnTo>
                <a:lnTo>
                  <a:pt x="9322308" y="2753869"/>
                </a:lnTo>
                <a:lnTo>
                  <a:pt x="0" y="2753869"/>
                </a:lnTo>
                <a:close/>
              </a:path>
            </a:pathLst>
          </a:custGeom>
          <a:solidFill>
            <a:srgbClr val="46535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1057656"/>
            <a:ext cx="10058400" cy="5658612"/>
          </a:xfrm>
          <a:custGeom>
            <a:avLst/>
            <a:gdLst/>
            <a:ahLst/>
            <a:cxnLst/>
            <a:rect l="l" t="t" r="r" b="b"/>
            <a:pathLst>
              <a:path w="10058400" h="5658612">
                <a:moveTo>
                  <a:pt x="0" y="1"/>
                </a:moveTo>
                <a:lnTo>
                  <a:pt x="10058400" y="1"/>
                </a:lnTo>
                <a:lnTo>
                  <a:pt x="10058400" y="5658612"/>
                </a:lnTo>
                <a:lnTo>
                  <a:pt x="0" y="56586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6873278" y="2832806"/>
            <a:ext cx="2732598" cy="88091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760" spc="10" dirty="0">
                <a:solidFill>
                  <a:srgbClr val="FFFFFF"/>
                </a:solidFill>
                <a:latin typeface="Franklin Gothic Demi"/>
                <a:cs typeface="Franklin Gothic Demi"/>
              </a:rPr>
              <a:t>GROUNDWATER</a:t>
            </a:r>
            <a:endParaRPr sz="2700" dirty="0">
              <a:latin typeface="Franklin Gothic Demi"/>
              <a:cs typeface="Franklin Gothic Demi"/>
            </a:endParaRPr>
          </a:p>
          <a:p>
            <a:pPr marL="224040">
              <a:lnSpc>
                <a:spcPct val="100000"/>
              </a:lnSpc>
            </a:pPr>
            <a:r>
              <a:rPr sz="3000" spc="10" dirty="0">
                <a:solidFill>
                  <a:srgbClr val="FFFFFF"/>
                </a:solidFill>
                <a:latin typeface="Franklin Gothic Demi"/>
                <a:cs typeface="Franklin Gothic Demi"/>
              </a:rPr>
              <a:t>MONITORING</a:t>
            </a:r>
            <a:endParaRPr sz="3000" dirty="0">
              <a:latin typeface="Franklin Gothic Demi"/>
              <a:cs typeface="Franklin Gothic Demi"/>
            </a:endParaRPr>
          </a:p>
        </p:txBody>
      </p:sp>
      <p:pic>
        <p:nvPicPr>
          <p:cNvPr id="13" name="Image">
            <a:extLst>
              <a:ext uri="{FF2B5EF4-FFF2-40B4-BE49-F238E27FC236}">
                <a16:creationId xmlns:a16="http://schemas.microsoft.com/office/drawing/2014/main" id="{FBCA7674-0CD2-E2CF-E69F-FE4959E1D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18275" cy="97694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6AC5151-3491-E0DF-E478-90CB258FF1ED}"/>
              </a:ext>
            </a:extLst>
          </p:cNvPr>
          <p:cNvSpPr txBox="1"/>
          <p:nvPr/>
        </p:nvSpPr>
        <p:spPr>
          <a:xfrm>
            <a:off x="4046537" y="642618"/>
            <a:ext cx="10058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Kinney County Groundwater District 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</a:rPr>
              <a:t>Board of Directors Monthly Meeting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FC098E-B529-788F-D664-BB1AAB0987BD}"/>
              </a:ext>
            </a:extLst>
          </p:cNvPr>
          <p:cNvSpPr txBox="1"/>
          <p:nvPr/>
        </p:nvSpPr>
        <p:spPr>
          <a:xfrm>
            <a:off x="4960937" y="5122939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September 23,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4543EB-0D19-343E-9D84-F655EF479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263" y="-68262"/>
            <a:ext cx="19286537" cy="983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775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E9CD48-AE0D-53EC-419C-784C202CC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9286536" cy="976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951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0026D5-BCA9-0A7E-0985-0D9C4E9AE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6524"/>
            <a:ext cx="19286537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757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FC4A11-1143-1823-0208-263BF8E44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9218275" cy="976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678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7C4BEC-187D-ED52-788D-012791907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218275" cy="97694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44FCFE-3CB7-E92E-D1A0-E38163A5F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9218275" cy="976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7341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1980CF-9B1D-666E-3BD7-2650B9861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262" y="0"/>
            <a:ext cx="19286538" cy="976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9828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A8C74C-2498-993A-DC87-82F57FB2B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218275" cy="976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731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2CCC26-9488-F3F6-7A9A-83AA88616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9218275" cy="976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6967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F37A41-9986-CF87-102D-7596D52E3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218275" cy="983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811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5308C1-F488-F330-AB16-CA8104EF5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68263"/>
            <a:ext cx="19218275" cy="998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222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1B22E4-0064-F468-B99D-703A112F45FF}"/>
              </a:ext>
            </a:extLst>
          </p:cNvPr>
          <p:cNvSpPr txBox="1"/>
          <p:nvPr/>
        </p:nvSpPr>
        <p:spPr>
          <a:xfrm>
            <a:off x="617537" y="312737"/>
            <a:ext cx="11049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Kinney </a:t>
            </a:r>
            <a:r>
              <a:rPr lang="en-US" sz="6000" b="1" dirty="0"/>
              <a:t>County</a:t>
            </a:r>
            <a:r>
              <a:rPr lang="en-US" sz="5400" b="1" dirty="0"/>
              <a:t> Groundwater District </a:t>
            </a:r>
          </a:p>
          <a:p>
            <a:pPr algn="ctr"/>
            <a:r>
              <a:rPr lang="en-US" sz="5400" b="1" dirty="0"/>
              <a:t>Board of Directors Meeting </a:t>
            </a:r>
          </a:p>
          <a:p>
            <a:pPr algn="ctr"/>
            <a:r>
              <a:rPr lang="en-US" sz="5400" b="1" dirty="0"/>
              <a:t>September 23, 2025</a:t>
            </a:r>
            <a:endParaRPr lang="en-US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86C299-7B6D-F1ED-8DC5-3E4D1D12F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263" y="0"/>
            <a:ext cx="19286538" cy="976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736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DF3CC7-1899-5294-F4B4-419F130D2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263" y="0"/>
            <a:ext cx="19286538" cy="976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1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5E8F5C-2868-7906-FE6E-F71236794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463" y="0"/>
            <a:ext cx="19362738" cy="976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902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3701BB-CABA-CD80-0666-B2001ACC3F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218275" cy="976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600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looking at a large blue pipe&#10;&#10;AI-generated content may be incorrect.">
            <a:extLst>
              <a:ext uri="{FF2B5EF4-FFF2-40B4-BE49-F238E27FC236}">
                <a16:creationId xmlns:a16="http://schemas.microsoft.com/office/drawing/2014/main" id="{E1293582-62E2-C5CC-1FD6-845A1750F6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21732" y="911455"/>
            <a:ext cx="7094539" cy="5320904"/>
          </a:xfrm>
          <a:prstGeom prst="rect">
            <a:avLst/>
          </a:prstGeom>
        </p:spPr>
      </p:pic>
      <p:pic>
        <p:nvPicPr>
          <p:cNvPr id="5" name="Picture 4" descr="A rusty engine on a metal surface&#10;&#10;AI-generated content may be incorrect.">
            <a:extLst>
              <a:ext uri="{FF2B5EF4-FFF2-40B4-BE49-F238E27FC236}">
                <a16:creationId xmlns:a16="http://schemas.microsoft.com/office/drawing/2014/main" id="{8FEE70A9-104B-9875-309D-F9AF1C6498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9352" y="1245823"/>
            <a:ext cx="9769475" cy="7327106"/>
          </a:xfrm>
          <a:prstGeom prst="rect">
            <a:avLst/>
          </a:prstGeom>
        </p:spPr>
      </p:pic>
      <p:pic>
        <p:nvPicPr>
          <p:cNvPr id="7" name="Picture 6" descr="A metal object on a tree&#10;&#10;AI-generated content may be incorrect.">
            <a:extLst>
              <a:ext uri="{FF2B5EF4-FFF2-40B4-BE49-F238E27FC236}">
                <a16:creationId xmlns:a16="http://schemas.microsoft.com/office/drawing/2014/main" id="{156EDF32-5067-22DA-E6F3-22290FD3C7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259847" y="2005430"/>
            <a:ext cx="7804979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005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8D640C-B6D3-EF81-C3CA-AB9CA7FCB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263" y="-68262"/>
            <a:ext cx="19286537" cy="983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425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339418F-2DC3-DF27-129A-8A7C6912B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8262"/>
            <a:ext cx="19218275" cy="983773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5923</TotalTime>
  <Words>27</Words>
  <Application>Microsoft Office PowerPoint</Application>
  <PresentationFormat>Custom</PresentationFormat>
  <Paragraphs>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Franklin Gothic Demi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KCGD 3</dc:creator>
  <cp:lastModifiedBy>Martina Payne</cp:lastModifiedBy>
  <cp:revision>8</cp:revision>
  <dcterms:created xsi:type="dcterms:W3CDTF">2025-04-09T16:30:54Z</dcterms:created>
  <dcterms:modified xsi:type="dcterms:W3CDTF">2025-09-24T16:33:52Z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2025-04-09T00:00:00Z</vt:filetime>
  </property>
  <property fmtid="{D5CDD505-2E9C-101B-9397-08002B2CF9AE}" pid="3" name="LastSaved">
    <vt:filetime>2025-04-09T00:00:00Z</vt:filetime>
  </property>
</Properties>
</file>